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7D7ED2-BC86-442C-9BF9-DE2A5367AC69}" v="265" dt="2023-11-15T10:12:32.6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are Erlend Jørgensen" userId="b3f6f962-a077-46b2-ad24-50394f11e875" providerId="ADAL" clId="{307D7ED2-BC86-442C-9BF9-DE2A5367AC69}"/>
    <pc:docChg chg="undo custSel addSld modSld sldOrd">
      <pc:chgData name="Kaare Erlend Jørgensen" userId="b3f6f962-a077-46b2-ad24-50394f11e875" providerId="ADAL" clId="{307D7ED2-BC86-442C-9BF9-DE2A5367AC69}" dt="2023-11-15T10:12:32.614" v="1847"/>
      <pc:docMkLst>
        <pc:docMk/>
      </pc:docMkLst>
      <pc:sldChg chg="addSp modSp mod modMedia setBg">
        <pc:chgData name="Kaare Erlend Jørgensen" userId="b3f6f962-a077-46b2-ad24-50394f11e875" providerId="ADAL" clId="{307D7ED2-BC86-442C-9BF9-DE2A5367AC69}" dt="2023-11-15T07:56:20.901" v="3"/>
        <pc:sldMkLst>
          <pc:docMk/>
          <pc:sldMk cId="1419893472" sldId="256"/>
        </pc:sldMkLst>
        <pc:spChg chg="mod">
          <ac:chgData name="Kaare Erlend Jørgensen" userId="b3f6f962-a077-46b2-ad24-50394f11e875" providerId="ADAL" clId="{307D7ED2-BC86-442C-9BF9-DE2A5367AC69}" dt="2023-11-15T07:56:19.104" v="1" actId="26606"/>
          <ac:spMkLst>
            <pc:docMk/>
            <pc:sldMk cId="1419893472" sldId="256"/>
            <ac:spMk id="2" creationId="{949F315C-3B98-E2AB-0C0A-BF665A41348E}"/>
          </ac:spMkLst>
        </pc:spChg>
        <pc:spChg chg="mod">
          <ac:chgData name="Kaare Erlend Jørgensen" userId="b3f6f962-a077-46b2-ad24-50394f11e875" providerId="ADAL" clId="{307D7ED2-BC86-442C-9BF9-DE2A5367AC69}" dt="2023-11-15T07:56:19.104" v="1" actId="26606"/>
          <ac:spMkLst>
            <pc:docMk/>
            <pc:sldMk cId="1419893472" sldId="256"/>
            <ac:spMk id="3" creationId="{10749D1B-3F0B-5A03-DE53-CF8A9189A993}"/>
          </ac:spMkLst>
        </pc:spChg>
        <pc:spChg chg="add">
          <ac:chgData name="Kaare Erlend Jørgensen" userId="b3f6f962-a077-46b2-ad24-50394f11e875" providerId="ADAL" clId="{307D7ED2-BC86-442C-9BF9-DE2A5367AC69}" dt="2023-11-15T07:56:19.104" v="1" actId="26606"/>
          <ac:spMkLst>
            <pc:docMk/>
            <pc:sldMk cId="1419893472" sldId="256"/>
            <ac:spMk id="9" creationId="{C1DD1A8A-57D5-4A81-AD04-532B043C5611}"/>
          </ac:spMkLst>
        </pc:spChg>
        <pc:spChg chg="add">
          <ac:chgData name="Kaare Erlend Jørgensen" userId="b3f6f962-a077-46b2-ad24-50394f11e875" providerId="ADAL" clId="{307D7ED2-BC86-442C-9BF9-DE2A5367AC69}" dt="2023-11-15T07:56:19.104" v="1" actId="26606"/>
          <ac:spMkLst>
            <pc:docMk/>
            <pc:sldMk cId="1419893472" sldId="256"/>
            <ac:spMk id="11" creationId="{007891EC-4501-44ED-A8C8-B11B6DB767AB}"/>
          </ac:spMkLst>
        </pc:spChg>
        <pc:picChg chg="add mod">
          <ac:chgData name="Kaare Erlend Jørgensen" userId="b3f6f962-a077-46b2-ad24-50394f11e875" providerId="ADAL" clId="{307D7ED2-BC86-442C-9BF9-DE2A5367AC69}" dt="2023-11-15T07:56:20.901" v="3"/>
          <ac:picMkLst>
            <pc:docMk/>
            <pc:sldMk cId="1419893472" sldId="256"/>
            <ac:picMk id="5" creationId="{F2664F4F-1F2D-208D-9025-EA49D1E36593}"/>
          </ac:picMkLst>
        </pc:picChg>
      </pc:sldChg>
      <pc:sldChg chg="addSp modSp new mod setBg modAnim">
        <pc:chgData name="Kaare Erlend Jørgensen" userId="b3f6f962-a077-46b2-ad24-50394f11e875" providerId="ADAL" clId="{307D7ED2-BC86-442C-9BF9-DE2A5367AC69}" dt="2023-11-15T09:25:03.834" v="1005" actId="14100"/>
        <pc:sldMkLst>
          <pc:docMk/>
          <pc:sldMk cId="3966479401" sldId="257"/>
        </pc:sldMkLst>
        <pc:spChg chg="mod">
          <ac:chgData name="Kaare Erlend Jørgensen" userId="b3f6f962-a077-46b2-ad24-50394f11e875" providerId="ADAL" clId="{307D7ED2-BC86-442C-9BF9-DE2A5367AC69}" dt="2023-11-15T08:09:35.579" v="266" actId="26606"/>
          <ac:spMkLst>
            <pc:docMk/>
            <pc:sldMk cId="3966479401" sldId="257"/>
            <ac:spMk id="2" creationId="{890EC5B2-B119-803F-12D3-39C95AA28A07}"/>
          </ac:spMkLst>
        </pc:spChg>
        <pc:spChg chg="mod">
          <ac:chgData name="Kaare Erlend Jørgensen" userId="b3f6f962-a077-46b2-ad24-50394f11e875" providerId="ADAL" clId="{307D7ED2-BC86-442C-9BF9-DE2A5367AC69}" dt="2023-11-15T09:25:03.834" v="1005" actId="14100"/>
          <ac:spMkLst>
            <pc:docMk/>
            <pc:sldMk cId="3966479401" sldId="257"/>
            <ac:spMk id="3" creationId="{32E97CC3-C3B8-DF2D-5816-1819711D1613}"/>
          </ac:spMkLst>
        </pc:spChg>
        <pc:spChg chg="add">
          <ac:chgData name="Kaare Erlend Jørgensen" userId="b3f6f962-a077-46b2-ad24-50394f11e875" providerId="ADAL" clId="{307D7ED2-BC86-442C-9BF9-DE2A5367AC69}" dt="2023-11-15T08:09:35.579" v="266" actId="26606"/>
          <ac:spMkLst>
            <pc:docMk/>
            <pc:sldMk cId="3966479401" sldId="257"/>
            <ac:spMk id="10" creationId="{F13C74B1-5B17-4795-BED0-7140497B445A}"/>
          </ac:spMkLst>
        </pc:spChg>
        <pc:spChg chg="add">
          <ac:chgData name="Kaare Erlend Jørgensen" userId="b3f6f962-a077-46b2-ad24-50394f11e875" providerId="ADAL" clId="{307D7ED2-BC86-442C-9BF9-DE2A5367AC69}" dt="2023-11-15T08:09:35.579" v="266" actId="26606"/>
          <ac:spMkLst>
            <pc:docMk/>
            <pc:sldMk cId="3966479401" sldId="257"/>
            <ac:spMk id="12" creationId="{D4974D33-8DC5-464E-8C6D-BE58F0669C17}"/>
          </ac:spMkLst>
        </pc:spChg>
        <pc:picChg chg="add mod">
          <ac:chgData name="Kaare Erlend Jørgensen" userId="b3f6f962-a077-46b2-ad24-50394f11e875" providerId="ADAL" clId="{307D7ED2-BC86-442C-9BF9-DE2A5367AC69}" dt="2023-11-15T08:09:35.579" v="266" actId="26606"/>
          <ac:picMkLst>
            <pc:docMk/>
            <pc:sldMk cId="3966479401" sldId="257"/>
            <ac:picMk id="5" creationId="{CE76A32B-4F02-2AF4-14F0-E255070E05A9}"/>
          </ac:picMkLst>
        </pc:picChg>
      </pc:sldChg>
      <pc:sldChg chg="addSp modSp new mod setBg modAnim">
        <pc:chgData name="Kaare Erlend Jørgensen" userId="b3f6f962-a077-46b2-ad24-50394f11e875" providerId="ADAL" clId="{307D7ED2-BC86-442C-9BF9-DE2A5367AC69}" dt="2023-11-15T09:24:54.071" v="1002" actId="403"/>
        <pc:sldMkLst>
          <pc:docMk/>
          <pc:sldMk cId="1976666118" sldId="258"/>
        </pc:sldMkLst>
        <pc:spChg chg="mod">
          <ac:chgData name="Kaare Erlend Jørgensen" userId="b3f6f962-a077-46b2-ad24-50394f11e875" providerId="ADAL" clId="{307D7ED2-BC86-442C-9BF9-DE2A5367AC69}" dt="2023-11-15T08:12:43.015" v="348" actId="26606"/>
          <ac:spMkLst>
            <pc:docMk/>
            <pc:sldMk cId="1976666118" sldId="258"/>
            <ac:spMk id="2" creationId="{70B99769-6A46-6F61-00AD-069FD081FD6E}"/>
          </ac:spMkLst>
        </pc:spChg>
        <pc:spChg chg="mod">
          <ac:chgData name="Kaare Erlend Jørgensen" userId="b3f6f962-a077-46b2-ad24-50394f11e875" providerId="ADAL" clId="{307D7ED2-BC86-442C-9BF9-DE2A5367AC69}" dt="2023-11-15T09:24:54.071" v="1002" actId="403"/>
          <ac:spMkLst>
            <pc:docMk/>
            <pc:sldMk cId="1976666118" sldId="258"/>
            <ac:spMk id="3" creationId="{2606AA54-9B1D-E64E-650F-F6D0F851B9DF}"/>
          </ac:spMkLst>
        </pc:spChg>
        <pc:spChg chg="add">
          <ac:chgData name="Kaare Erlend Jørgensen" userId="b3f6f962-a077-46b2-ad24-50394f11e875" providerId="ADAL" clId="{307D7ED2-BC86-442C-9BF9-DE2A5367AC69}" dt="2023-11-15T08:12:43.015" v="348" actId="26606"/>
          <ac:spMkLst>
            <pc:docMk/>
            <pc:sldMk cId="1976666118" sldId="258"/>
            <ac:spMk id="10" creationId="{743AA782-23D1-4521-8CAD-47662984AA08}"/>
          </ac:spMkLst>
        </pc:spChg>
        <pc:spChg chg="add">
          <ac:chgData name="Kaare Erlend Jørgensen" userId="b3f6f962-a077-46b2-ad24-50394f11e875" providerId="ADAL" clId="{307D7ED2-BC86-442C-9BF9-DE2A5367AC69}" dt="2023-11-15T08:12:43.015" v="348" actId="26606"/>
          <ac:spMkLst>
            <pc:docMk/>
            <pc:sldMk cId="1976666118" sldId="258"/>
            <ac:spMk id="12" creationId="{71877DBC-BB60-40F0-AC93-2ACDBAAE60CE}"/>
          </ac:spMkLst>
        </pc:spChg>
        <pc:picChg chg="add mod">
          <ac:chgData name="Kaare Erlend Jørgensen" userId="b3f6f962-a077-46b2-ad24-50394f11e875" providerId="ADAL" clId="{307D7ED2-BC86-442C-9BF9-DE2A5367AC69}" dt="2023-11-15T08:12:43.015" v="348" actId="26606"/>
          <ac:picMkLst>
            <pc:docMk/>
            <pc:sldMk cId="1976666118" sldId="258"/>
            <ac:picMk id="5" creationId="{0822B0C7-9BFC-0067-9BB7-B126B3CDAEEB}"/>
          </ac:picMkLst>
        </pc:picChg>
      </pc:sldChg>
      <pc:sldChg chg="addSp delSp modSp new mod modAnim">
        <pc:chgData name="Kaare Erlend Jørgensen" userId="b3f6f962-a077-46b2-ad24-50394f11e875" providerId="ADAL" clId="{307D7ED2-BC86-442C-9BF9-DE2A5367AC69}" dt="2023-11-15T09:22:24.429" v="885" actId="255"/>
        <pc:sldMkLst>
          <pc:docMk/>
          <pc:sldMk cId="339981598" sldId="259"/>
        </pc:sldMkLst>
        <pc:spChg chg="mod">
          <ac:chgData name="Kaare Erlend Jørgensen" userId="b3f6f962-a077-46b2-ad24-50394f11e875" providerId="ADAL" clId="{307D7ED2-BC86-442C-9BF9-DE2A5367AC69}" dt="2023-11-15T08:38:38.059" v="477" actId="20577"/>
          <ac:spMkLst>
            <pc:docMk/>
            <pc:sldMk cId="339981598" sldId="259"/>
            <ac:spMk id="2" creationId="{C81AD180-D3CB-BEA0-D40A-8C65F073738B}"/>
          </ac:spMkLst>
        </pc:spChg>
        <pc:spChg chg="del">
          <ac:chgData name="Kaare Erlend Jørgensen" userId="b3f6f962-a077-46b2-ad24-50394f11e875" providerId="ADAL" clId="{307D7ED2-BC86-442C-9BF9-DE2A5367AC69}" dt="2023-11-15T08:41:21.801" v="478" actId="22"/>
          <ac:spMkLst>
            <pc:docMk/>
            <pc:sldMk cId="339981598" sldId="259"/>
            <ac:spMk id="3" creationId="{8702ADC2-0CD5-B97B-F76E-B5B66D68BDDD}"/>
          </ac:spMkLst>
        </pc:spChg>
        <pc:spChg chg="add mod">
          <ac:chgData name="Kaare Erlend Jørgensen" userId="b3f6f962-a077-46b2-ad24-50394f11e875" providerId="ADAL" clId="{307D7ED2-BC86-442C-9BF9-DE2A5367AC69}" dt="2023-11-15T09:22:24.429" v="885" actId="255"/>
          <ac:spMkLst>
            <pc:docMk/>
            <pc:sldMk cId="339981598" sldId="259"/>
            <ac:spMk id="6" creationId="{5C090305-E5C4-9F6B-73FD-F6A92416DF68}"/>
          </ac:spMkLst>
        </pc:spChg>
        <pc:picChg chg="add mod ord">
          <ac:chgData name="Kaare Erlend Jørgensen" userId="b3f6f962-a077-46b2-ad24-50394f11e875" providerId="ADAL" clId="{307D7ED2-BC86-442C-9BF9-DE2A5367AC69}" dt="2023-11-15T08:41:59.611" v="488" actId="14100"/>
          <ac:picMkLst>
            <pc:docMk/>
            <pc:sldMk cId="339981598" sldId="259"/>
            <ac:picMk id="5" creationId="{F328DBFD-B2AE-385D-7EEA-97434BC39307}"/>
          </ac:picMkLst>
        </pc:picChg>
      </pc:sldChg>
      <pc:sldChg chg="addSp delSp modSp new mod setBg addAnim modAnim">
        <pc:chgData name="Kaare Erlend Jørgensen" userId="b3f6f962-a077-46b2-ad24-50394f11e875" providerId="ADAL" clId="{307D7ED2-BC86-442C-9BF9-DE2A5367AC69}" dt="2023-11-15T09:27:20.458" v="1053" actId="20577"/>
        <pc:sldMkLst>
          <pc:docMk/>
          <pc:sldMk cId="3576194801" sldId="260"/>
        </pc:sldMkLst>
        <pc:spChg chg="mod">
          <ac:chgData name="Kaare Erlend Jørgensen" userId="b3f6f962-a077-46b2-ad24-50394f11e875" providerId="ADAL" clId="{307D7ED2-BC86-442C-9BF9-DE2A5367AC69}" dt="2023-11-15T09:24:14.914" v="990" actId="26606"/>
          <ac:spMkLst>
            <pc:docMk/>
            <pc:sldMk cId="3576194801" sldId="260"/>
            <ac:spMk id="2" creationId="{16D70342-3E51-A28C-8A6C-A9C665087B1E}"/>
          </ac:spMkLst>
        </pc:spChg>
        <pc:spChg chg="mod">
          <ac:chgData name="Kaare Erlend Jørgensen" userId="b3f6f962-a077-46b2-ad24-50394f11e875" providerId="ADAL" clId="{307D7ED2-BC86-442C-9BF9-DE2A5367AC69}" dt="2023-11-15T09:27:20.458" v="1053" actId="20577"/>
          <ac:spMkLst>
            <pc:docMk/>
            <pc:sldMk cId="3576194801" sldId="260"/>
            <ac:spMk id="3" creationId="{D4F0E809-F726-1476-CB51-CB44830D9432}"/>
          </ac:spMkLst>
        </pc:spChg>
        <pc:spChg chg="add del">
          <ac:chgData name="Kaare Erlend Jørgensen" userId="b3f6f962-a077-46b2-ad24-50394f11e875" providerId="ADAL" clId="{307D7ED2-BC86-442C-9BF9-DE2A5367AC69}" dt="2023-11-15T09:24:14.914" v="990" actId="26606"/>
          <ac:spMkLst>
            <pc:docMk/>
            <pc:sldMk cId="3576194801" sldId="260"/>
            <ac:spMk id="9" creationId="{C0763A76-9F1C-4FC5-82B7-DD475DA461B2}"/>
          </ac:spMkLst>
        </pc:spChg>
        <pc:spChg chg="add del">
          <ac:chgData name="Kaare Erlend Jørgensen" userId="b3f6f962-a077-46b2-ad24-50394f11e875" providerId="ADAL" clId="{307D7ED2-BC86-442C-9BF9-DE2A5367AC69}" dt="2023-11-15T09:24:14.914" v="990" actId="26606"/>
          <ac:spMkLst>
            <pc:docMk/>
            <pc:sldMk cId="3576194801" sldId="260"/>
            <ac:spMk id="11" creationId="{E81BF4F6-F2CF-4984-9D14-D6966D92F99F}"/>
          </ac:spMkLst>
        </pc:spChg>
        <pc:spChg chg="add">
          <ac:chgData name="Kaare Erlend Jørgensen" userId="b3f6f962-a077-46b2-ad24-50394f11e875" providerId="ADAL" clId="{307D7ED2-BC86-442C-9BF9-DE2A5367AC69}" dt="2023-11-15T09:24:14.914" v="990" actId="26606"/>
          <ac:spMkLst>
            <pc:docMk/>
            <pc:sldMk cId="3576194801" sldId="260"/>
            <ac:spMk id="16" creationId="{C0763A76-9F1C-4FC5-82B7-DD475DA461B2}"/>
          </ac:spMkLst>
        </pc:spChg>
        <pc:spChg chg="add">
          <ac:chgData name="Kaare Erlend Jørgensen" userId="b3f6f962-a077-46b2-ad24-50394f11e875" providerId="ADAL" clId="{307D7ED2-BC86-442C-9BF9-DE2A5367AC69}" dt="2023-11-15T09:24:14.914" v="990" actId="26606"/>
          <ac:spMkLst>
            <pc:docMk/>
            <pc:sldMk cId="3576194801" sldId="260"/>
            <ac:spMk id="18" creationId="{E81BF4F6-F2CF-4984-9D14-D6966D92F99F}"/>
          </ac:spMkLst>
        </pc:spChg>
        <pc:picChg chg="add mod">
          <ac:chgData name="Kaare Erlend Jørgensen" userId="b3f6f962-a077-46b2-ad24-50394f11e875" providerId="ADAL" clId="{307D7ED2-BC86-442C-9BF9-DE2A5367AC69}" dt="2023-11-15T09:24:14.914" v="990" actId="26606"/>
          <ac:picMkLst>
            <pc:docMk/>
            <pc:sldMk cId="3576194801" sldId="260"/>
            <ac:picMk id="5" creationId="{1F01FE80-BA74-6561-0E75-DEE00336B98B}"/>
          </ac:picMkLst>
        </pc:picChg>
      </pc:sldChg>
      <pc:sldChg chg="addSp delSp modSp new mod setBg delAnim modAnim">
        <pc:chgData name="Kaare Erlend Jørgensen" userId="b3f6f962-a077-46b2-ad24-50394f11e875" providerId="ADAL" clId="{307D7ED2-BC86-442C-9BF9-DE2A5367AC69}" dt="2023-11-15T09:33:04.589" v="1142"/>
        <pc:sldMkLst>
          <pc:docMk/>
          <pc:sldMk cId="110388140" sldId="261"/>
        </pc:sldMkLst>
        <pc:spChg chg="mod">
          <ac:chgData name="Kaare Erlend Jørgensen" userId="b3f6f962-a077-46b2-ad24-50394f11e875" providerId="ADAL" clId="{307D7ED2-BC86-442C-9BF9-DE2A5367AC69}" dt="2023-11-15T09:31:53.104" v="1129" actId="26606"/>
          <ac:spMkLst>
            <pc:docMk/>
            <pc:sldMk cId="110388140" sldId="261"/>
            <ac:spMk id="2" creationId="{3374F6CE-B975-7707-2AE3-D8F1C6CEB0E6}"/>
          </ac:spMkLst>
        </pc:spChg>
        <pc:spChg chg="mod ord">
          <ac:chgData name="Kaare Erlend Jørgensen" userId="b3f6f962-a077-46b2-ad24-50394f11e875" providerId="ADAL" clId="{307D7ED2-BC86-442C-9BF9-DE2A5367AC69}" dt="2023-11-15T09:32:03.103" v="1135" actId="14100"/>
          <ac:spMkLst>
            <pc:docMk/>
            <pc:sldMk cId="110388140" sldId="261"/>
            <ac:spMk id="3" creationId="{544105C9-DD6C-8965-7859-4B8164AB6932}"/>
          </ac:spMkLst>
        </pc:spChg>
        <pc:spChg chg="add">
          <ac:chgData name="Kaare Erlend Jørgensen" userId="b3f6f962-a077-46b2-ad24-50394f11e875" providerId="ADAL" clId="{307D7ED2-BC86-442C-9BF9-DE2A5367AC69}" dt="2023-11-15T09:31:53.104" v="1129" actId="26606"/>
          <ac:spMkLst>
            <pc:docMk/>
            <pc:sldMk cId="110388140" sldId="261"/>
            <ac:spMk id="10" creationId="{FE1EC756-41E9-4FD6-AD48-EF46A28137B7}"/>
          </ac:spMkLst>
        </pc:spChg>
        <pc:spChg chg="add">
          <ac:chgData name="Kaare Erlend Jørgensen" userId="b3f6f962-a077-46b2-ad24-50394f11e875" providerId="ADAL" clId="{307D7ED2-BC86-442C-9BF9-DE2A5367AC69}" dt="2023-11-15T09:31:53.104" v="1129" actId="26606"/>
          <ac:spMkLst>
            <pc:docMk/>
            <pc:sldMk cId="110388140" sldId="261"/>
            <ac:spMk id="12" creationId="{E66F6371-9EA5-9354-29DC-1D07B921F79C}"/>
          </ac:spMkLst>
        </pc:spChg>
        <pc:picChg chg="add del mod">
          <ac:chgData name="Kaare Erlend Jørgensen" userId="b3f6f962-a077-46b2-ad24-50394f11e875" providerId="ADAL" clId="{307D7ED2-BC86-442C-9BF9-DE2A5367AC69}" dt="2023-11-15T09:32:57.194" v="1139" actId="478"/>
          <ac:picMkLst>
            <pc:docMk/>
            <pc:sldMk cId="110388140" sldId="261"/>
            <ac:picMk id="5" creationId="{A4648B3E-384A-CF1A-8849-9D4EF26F0B60}"/>
          </ac:picMkLst>
        </pc:picChg>
        <pc:picChg chg="add mod">
          <ac:chgData name="Kaare Erlend Jørgensen" userId="b3f6f962-a077-46b2-ad24-50394f11e875" providerId="ADAL" clId="{307D7ED2-BC86-442C-9BF9-DE2A5367AC69}" dt="2023-11-15T09:33:00.804" v="1141" actId="1076"/>
          <ac:picMkLst>
            <pc:docMk/>
            <pc:sldMk cId="110388140" sldId="261"/>
            <ac:picMk id="7" creationId="{3BBFC57A-78BE-ED00-F99A-2CD6F09DAAAD}"/>
          </ac:picMkLst>
        </pc:picChg>
      </pc:sldChg>
      <pc:sldChg chg="addSp delSp modSp new mod setBg modAnim">
        <pc:chgData name="Kaare Erlend Jørgensen" userId="b3f6f962-a077-46b2-ad24-50394f11e875" providerId="ADAL" clId="{307D7ED2-BC86-442C-9BF9-DE2A5367AC69}" dt="2023-11-15T09:41:38.462" v="1307" actId="14100"/>
        <pc:sldMkLst>
          <pc:docMk/>
          <pc:sldMk cId="1274765351" sldId="262"/>
        </pc:sldMkLst>
        <pc:spChg chg="mod">
          <ac:chgData name="Kaare Erlend Jørgensen" userId="b3f6f962-a077-46b2-ad24-50394f11e875" providerId="ADAL" clId="{307D7ED2-BC86-442C-9BF9-DE2A5367AC69}" dt="2023-11-15T09:41:38.462" v="1307" actId="14100"/>
          <ac:spMkLst>
            <pc:docMk/>
            <pc:sldMk cId="1274765351" sldId="262"/>
            <ac:spMk id="2" creationId="{6C31FC1C-0079-6C45-5204-74C523E4B8FE}"/>
          </ac:spMkLst>
        </pc:spChg>
        <pc:spChg chg="add del">
          <ac:chgData name="Kaare Erlend Jørgensen" userId="b3f6f962-a077-46b2-ad24-50394f11e875" providerId="ADAL" clId="{307D7ED2-BC86-442C-9BF9-DE2A5367AC69}" dt="2023-11-15T09:38:57.202" v="1188"/>
          <ac:spMkLst>
            <pc:docMk/>
            <pc:sldMk cId="1274765351" sldId="262"/>
            <ac:spMk id="3" creationId="{52F4AE26-D430-3F8C-E13B-FCDB56B18811}"/>
          </ac:spMkLst>
        </pc:spChg>
        <pc:spChg chg="add del mod">
          <ac:chgData name="Kaare Erlend Jørgensen" userId="b3f6f962-a077-46b2-ad24-50394f11e875" providerId="ADAL" clId="{307D7ED2-BC86-442C-9BF9-DE2A5367AC69}" dt="2023-11-15T09:38:57.167" v="1187"/>
          <ac:spMkLst>
            <pc:docMk/>
            <pc:sldMk cId="1274765351" sldId="262"/>
            <ac:spMk id="4" creationId="{5328AFB1-1817-680B-7664-19A30F925BE6}"/>
          </ac:spMkLst>
        </pc:spChg>
        <pc:spChg chg="add mod">
          <ac:chgData name="Kaare Erlend Jørgensen" userId="b3f6f962-a077-46b2-ad24-50394f11e875" providerId="ADAL" clId="{307D7ED2-BC86-442C-9BF9-DE2A5367AC69}" dt="2023-11-15T09:40:49.936" v="1303" actId="27636"/>
          <ac:spMkLst>
            <pc:docMk/>
            <pc:sldMk cId="1274765351" sldId="262"/>
            <ac:spMk id="6" creationId="{36432887-AA79-F155-D262-6FCE80728AE6}"/>
          </ac:spMkLst>
        </pc:spChg>
        <pc:spChg chg="add">
          <ac:chgData name="Kaare Erlend Jørgensen" userId="b3f6f962-a077-46b2-ad24-50394f11e875" providerId="ADAL" clId="{307D7ED2-BC86-442C-9BF9-DE2A5367AC69}" dt="2023-11-15T09:39:16.333" v="1214" actId="26606"/>
          <ac:spMkLst>
            <pc:docMk/>
            <pc:sldMk cId="1274765351" sldId="262"/>
            <ac:spMk id="10" creationId="{9D768B77-8742-43A0-AF16-6AC4D378E482}"/>
          </ac:spMkLst>
        </pc:spChg>
        <pc:spChg chg="add">
          <ac:chgData name="Kaare Erlend Jørgensen" userId="b3f6f962-a077-46b2-ad24-50394f11e875" providerId="ADAL" clId="{307D7ED2-BC86-442C-9BF9-DE2A5367AC69}" dt="2023-11-15T09:39:16.333" v="1214" actId="26606"/>
          <ac:spMkLst>
            <pc:docMk/>
            <pc:sldMk cId="1274765351" sldId="262"/>
            <ac:spMk id="12" creationId="{48B13CA8-CBEA-4805-955D-CEBE32236560}"/>
          </ac:spMkLst>
        </pc:spChg>
        <pc:picChg chg="add mod">
          <ac:chgData name="Kaare Erlend Jørgensen" userId="b3f6f962-a077-46b2-ad24-50394f11e875" providerId="ADAL" clId="{307D7ED2-BC86-442C-9BF9-DE2A5367AC69}" dt="2023-11-15T09:39:16.333" v="1214" actId="26606"/>
          <ac:picMkLst>
            <pc:docMk/>
            <pc:sldMk cId="1274765351" sldId="262"/>
            <ac:picMk id="5" creationId="{F94476DE-5FC9-CF26-F46B-F3492C128055}"/>
          </ac:picMkLst>
        </pc:picChg>
      </pc:sldChg>
      <pc:sldChg chg="addSp modSp new mod setBg modAnim">
        <pc:chgData name="Kaare Erlend Jørgensen" userId="b3f6f962-a077-46b2-ad24-50394f11e875" providerId="ADAL" clId="{307D7ED2-BC86-442C-9BF9-DE2A5367AC69}" dt="2023-11-15T09:49:07.945" v="1570" actId="14100"/>
        <pc:sldMkLst>
          <pc:docMk/>
          <pc:sldMk cId="2805803471" sldId="263"/>
        </pc:sldMkLst>
        <pc:spChg chg="mod">
          <ac:chgData name="Kaare Erlend Jørgensen" userId="b3f6f962-a077-46b2-ad24-50394f11e875" providerId="ADAL" clId="{307D7ED2-BC86-442C-9BF9-DE2A5367AC69}" dt="2023-11-15T09:48:58.291" v="1565" actId="26606"/>
          <ac:spMkLst>
            <pc:docMk/>
            <pc:sldMk cId="2805803471" sldId="263"/>
            <ac:spMk id="2" creationId="{CC4568BB-AC13-42CB-FF03-C16E0217C57E}"/>
          </ac:spMkLst>
        </pc:spChg>
        <pc:spChg chg="mod">
          <ac:chgData name="Kaare Erlend Jørgensen" userId="b3f6f962-a077-46b2-ad24-50394f11e875" providerId="ADAL" clId="{307D7ED2-BC86-442C-9BF9-DE2A5367AC69}" dt="2023-11-15T09:49:07.945" v="1570" actId="14100"/>
          <ac:spMkLst>
            <pc:docMk/>
            <pc:sldMk cId="2805803471" sldId="263"/>
            <ac:spMk id="3" creationId="{B8479C60-C6A5-2A88-6975-BF48763DB1B7}"/>
          </ac:spMkLst>
        </pc:spChg>
        <pc:spChg chg="add">
          <ac:chgData name="Kaare Erlend Jørgensen" userId="b3f6f962-a077-46b2-ad24-50394f11e875" providerId="ADAL" clId="{307D7ED2-BC86-442C-9BF9-DE2A5367AC69}" dt="2023-11-15T09:48:58.291" v="1565" actId="26606"/>
          <ac:spMkLst>
            <pc:docMk/>
            <pc:sldMk cId="2805803471" sldId="263"/>
            <ac:spMk id="8" creationId="{09588DA8-065E-4F6F-8EFD-43104AB2E0CF}"/>
          </ac:spMkLst>
        </pc:spChg>
        <pc:spChg chg="add">
          <ac:chgData name="Kaare Erlend Jørgensen" userId="b3f6f962-a077-46b2-ad24-50394f11e875" providerId="ADAL" clId="{307D7ED2-BC86-442C-9BF9-DE2A5367AC69}" dt="2023-11-15T09:48:58.291" v="1565" actId="26606"/>
          <ac:spMkLst>
            <pc:docMk/>
            <pc:sldMk cId="2805803471" sldId="263"/>
            <ac:spMk id="10" creationId="{C4285719-470E-454C-AF62-8323075F1F5B}"/>
          </ac:spMkLst>
        </pc:spChg>
        <pc:spChg chg="add">
          <ac:chgData name="Kaare Erlend Jørgensen" userId="b3f6f962-a077-46b2-ad24-50394f11e875" providerId="ADAL" clId="{307D7ED2-BC86-442C-9BF9-DE2A5367AC69}" dt="2023-11-15T09:48:58.291" v="1565" actId="26606"/>
          <ac:spMkLst>
            <pc:docMk/>
            <pc:sldMk cId="2805803471" sldId="263"/>
            <ac:spMk id="12" creationId="{CD9FE4EF-C4D8-49A0-B2FF-81D8DB7D8A24}"/>
          </ac:spMkLst>
        </pc:spChg>
        <pc:spChg chg="add">
          <ac:chgData name="Kaare Erlend Jørgensen" userId="b3f6f962-a077-46b2-ad24-50394f11e875" providerId="ADAL" clId="{307D7ED2-BC86-442C-9BF9-DE2A5367AC69}" dt="2023-11-15T09:48:58.291" v="1565" actId="26606"/>
          <ac:spMkLst>
            <pc:docMk/>
            <pc:sldMk cId="2805803471" sldId="263"/>
            <ac:spMk id="14" creationId="{4300840D-0A0B-4512-BACA-B439D5B9C57C}"/>
          </ac:spMkLst>
        </pc:spChg>
        <pc:spChg chg="add">
          <ac:chgData name="Kaare Erlend Jørgensen" userId="b3f6f962-a077-46b2-ad24-50394f11e875" providerId="ADAL" clId="{307D7ED2-BC86-442C-9BF9-DE2A5367AC69}" dt="2023-11-15T09:48:58.291" v="1565" actId="26606"/>
          <ac:spMkLst>
            <pc:docMk/>
            <pc:sldMk cId="2805803471" sldId="263"/>
            <ac:spMk id="16" creationId="{D2B78728-A580-49A7-84F9-6EF6F583ADE0}"/>
          </ac:spMkLst>
        </pc:spChg>
        <pc:spChg chg="add">
          <ac:chgData name="Kaare Erlend Jørgensen" userId="b3f6f962-a077-46b2-ad24-50394f11e875" providerId="ADAL" clId="{307D7ED2-BC86-442C-9BF9-DE2A5367AC69}" dt="2023-11-15T09:48:58.291" v="1565" actId="26606"/>
          <ac:spMkLst>
            <pc:docMk/>
            <pc:sldMk cId="2805803471" sldId="263"/>
            <ac:spMk id="18" creationId="{38FAA1A1-D861-433F-88FA-1E9D6FD31D11}"/>
          </ac:spMkLst>
        </pc:spChg>
        <pc:spChg chg="add">
          <ac:chgData name="Kaare Erlend Jørgensen" userId="b3f6f962-a077-46b2-ad24-50394f11e875" providerId="ADAL" clId="{307D7ED2-BC86-442C-9BF9-DE2A5367AC69}" dt="2023-11-15T09:48:58.291" v="1565" actId="26606"/>
          <ac:spMkLst>
            <pc:docMk/>
            <pc:sldMk cId="2805803471" sldId="263"/>
            <ac:spMk id="20" creationId="{8D71EDA1-87BF-4D5D-AB79-F346FD19278A}"/>
          </ac:spMkLst>
        </pc:spChg>
      </pc:sldChg>
      <pc:sldChg chg="modSp new mod">
        <pc:chgData name="Kaare Erlend Jørgensen" userId="b3f6f962-a077-46b2-ad24-50394f11e875" providerId="ADAL" clId="{307D7ED2-BC86-442C-9BF9-DE2A5367AC69}" dt="2023-11-15T09:52:04.491" v="1625" actId="20577"/>
        <pc:sldMkLst>
          <pc:docMk/>
          <pc:sldMk cId="3647868813" sldId="264"/>
        </pc:sldMkLst>
        <pc:spChg chg="mod">
          <ac:chgData name="Kaare Erlend Jørgensen" userId="b3f6f962-a077-46b2-ad24-50394f11e875" providerId="ADAL" clId="{307D7ED2-BC86-442C-9BF9-DE2A5367AC69}" dt="2023-11-15T09:52:04.491" v="1625" actId="20577"/>
          <ac:spMkLst>
            <pc:docMk/>
            <pc:sldMk cId="3647868813" sldId="264"/>
            <ac:spMk id="2" creationId="{04D392C3-361C-2F53-6F51-09BB8A8B234D}"/>
          </ac:spMkLst>
        </pc:spChg>
        <pc:spChg chg="mod">
          <ac:chgData name="Kaare Erlend Jørgensen" userId="b3f6f962-a077-46b2-ad24-50394f11e875" providerId="ADAL" clId="{307D7ED2-BC86-442C-9BF9-DE2A5367AC69}" dt="2023-11-15T09:51:58.780" v="1623" actId="20577"/>
          <ac:spMkLst>
            <pc:docMk/>
            <pc:sldMk cId="3647868813" sldId="264"/>
            <ac:spMk id="3" creationId="{E3780D37-EA5F-A5EC-EBD4-A2A1E66C0590}"/>
          </ac:spMkLst>
        </pc:spChg>
      </pc:sldChg>
      <pc:sldChg chg="addSp delSp modSp new mod ord modAnim">
        <pc:chgData name="Kaare Erlend Jørgensen" userId="b3f6f962-a077-46b2-ad24-50394f11e875" providerId="ADAL" clId="{307D7ED2-BC86-442C-9BF9-DE2A5367AC69}" dt="2023-11-15T10:12:32.614" v="1847"/>
        <pc:sldMkLst>
          <pc:docMk/>
          <pc:sldMk cId="2314204511" sldId="265"/>
        </pc:sldMkLst>
        <pc:spChg chg="mod">
          <ac:chgData name="Kaare Erlend Jørgensen" userId="b3f6f962-a077-46b2-ad24-50394f11e875" providerId="ADAL" clId="{307D7ED2-BC86-442C-9BF9-DE2A5367AC69}" dt="2023-11-15T10:08:55.433" v="1634" actId="20577"/>
          <ac:spMkLst>
            <pc:docMk/>
            <pc:sldMk cId="2314204511" sldId="265"/>
            <ac:spMk id="2" creationId="{7F0885C3-B177-D20D-A4AB-40485B53CC4C}"/>
          </ac:spMkLst>
        </pc:spChg>
        <pc:spChg chg="del">
          <ac:chgData name="Kaare Erlend Jørgensen" userId="b3f6f962-a077-46b2-ad24-50394f11e875" providerId="ADAL" clId="{307D7ED2-BC86-442C-9BF9-DE2A5367AC69}" dt="2023-11-15T10:08:57.397" v="1635" actId="22"/>
          <ac:spMkLst>
            <pc:docMk/>
            <pc:sldMk cId="2314204511" sldId="265"/>
            <ac:spMk id="3" creationId="{3840BABC-BD32-9BFA-F55C-8146FF9A7D56}"/>
          </ac:spMkLst>
        </pc:spChg>
        <pc:spChg chg="add mod">
          <ac:chgData name="Kaare Erlend Jørgensen" userId="b3f6f962-a077-46b2-ad24-50394f11e875" providerId="ADAL" clId="{307D7ED2-BC86-442C-9BF9-DE2A5367AC69}" dt="2023-11-15T10:10:38.811" v="1762" actId="20577"/>
          <ac:spMkLst>
            <pc:docMk/>
            <pc:sldMk cId="2314204511" sldId="265"/>
            <ac:spMk id="6" creationId="{7DDD39EF-05FA-CAFB-FA45-CE2700352AB3}"/>
          </ac:spMkLst>
        </pc:spChg>
        <pc:spChg chg="add mod">
          <ac:chgData name="Kaare Erlend Jørgensen" userId="b3f6f962-a077-46b2-ad24-50394f11e875" providerId="ADAL" clId="{307D7ED2-BC86-442C-9BF9-DE2A5367AC69}" dt="2023-11-15T10:11:37.422" v="1793" actId="1076"/>
          <ac:spMkLst>
            <pc:docMk/>
            <pc:sldMk cId="2314204511" sldId="265"/>
            <ac:spMk id="9" creationId="{FEE3786F-E013-A051-D378-9CB08D2743FA}"/>
          </ac:spMkLst>
        </pc:spChg>
        <pc:spChg chg="add mod">
          <ac:chgData name="Kaare Erlend Jørgensen" userId="b3f6f962-a077-46b2-ad24-50394f11e875" providerId="ADAL" clId="{307D7ED2-BC86-442C-9BF9-DE2A5367AC69}" dt="2023-11-15T10:12:25.165" v="1846" actId="1076"/>
          <ac:spMkLst>
            <pc:docMk/>
            <pc:sldMk cId="2314204511" sldId="265"/>
            <ac:spMk id="10" creationId="{288E3AFB-5329-9F00-2D60-23E26E4B4DF7}"/>
          </ac:spMkLst>
        </pc:spChg>
        <pc:picChg chg="add mod ord">
          <ac:chgData name="Kaare Erlend Jørgensen" userId="b3f6f962-a077-46b2-ad24-50394f11e875" providerId="ADAL" clId="{307D7ED2-BC86-442C-9BF9-DE2A5367AC69}" dt="2023-11-15T10:09:01.339" v="1636" actId="1076"/>
          <ac:picMkLst>
            <pc:docMk/>
            <pc:sldMk cId="2314204511" sldId="265"/>
            <ac:picMk id="5" creationId="{8690C60D-0389-F266-B2C0-008B22A4F1BB}"/>
          </ac:picMkLst>
        </pc:picChg>
        <pc:picChg chg="add del">
          <ac:chgData name="Kaare Erlend Jørgensen" userId="b3f6f962-a077-46b2-ad24-50394f11e875" providerId="ADAL" clId="{307D7ED2-BC86-442C-9BF9-DE2A5367AC69}" dt="2023-11-15T10:11:01.884" v="1766" actId="22"/>
          <ac:picMkLst>
            <pc:docMk/>
            <pc:sldMk cId="2314204511" sldId="265"/>
            <ac:picMk id="8" creationId="{57461957-D721-9C73-2D09-A93E6B0E0805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C1AB083-43BF-2A82-83B3-A8ED29113C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FDAFCC8A-2B07-4A58-D710-EF1F3550B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2105852-810B-8C4C-0538-7DEA7D6F6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1AB5F3A-A476-0DED-F35D-A3FA95DC4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FD23FDF-BC1C-887A-B5AE-56235FC04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3093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9AC2B70-8CC9-4F78-E798-217FA96CA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544769F4-6C66-9ED4-7ED7-74D13C2D9B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67EBAF9-D147-C0C4-36A8-BA501B817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9634DC1E-BD10-586B-E19F-7A3690D35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24F1FE24-7043-0389-36F8-5C16288A1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2072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59758A43-D343-AED4-56B5-418614CA05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78D342B8-7208-29C1-7708-60229E904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F600AD49-8C5C-48FB-E67E-1E90B71B7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DE18C54C-226F-C80A-A1E7-83C289E21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1248E1F-7AD5-7B90-7B16-D146ECF53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3516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5016E78-E7DD-3B72-89A9-26D4CAF3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73A32B5-7F3C-6E6B-075C-7FE32DB7F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12A2F5B-6A2D-3D7A-0E18-7176F1770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E3F73BB2-1958-EF17-31FE-439FA396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2AE6CBE-BA9C-23F8-7CC6-19E08075C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9484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58A983A-52F1-5818-894B-6F5F4F4CC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F5714A9A-0025-B50D-4D75-64127217E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CD81C40-D23A-7916-8BB9-37A05E465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2B96155-ED26-7A81-9E50-C5AD74E10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691EC234-5C6D-CCB2-50C8-B3144D4C2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08858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B5E506B-79FF-9F29-381D-A29BFDC0F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1E5A974-9982-C2CF-0B84-1FB71679B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D7C03045-795A-3137-D9B9-0F872FE8D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BDEC32A1-EB60-776D-51FA-3FFD5F7A2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CAC172F7-AC48-A582-11A5-49180A86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34DC30C9-9B6E-7BB2-67A2-553779FCD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14092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6B475AB-4349-AEF7-3D36-54EC54F77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17C42066-9453-2C3A-DE30-7EB01BB0F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6F43CE08-37D0-A4F0-B45B-F55200DD07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663959D4-4D31-08EB-3921-8915359E91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D48498CB-AD0E-77DF-57B1-7E0578A227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D13550E7-2910-1131-2A28-66000A19D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DBD127F0-67D5-8652-AFF8-572F9438C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6CADB3D3-CC64-6864-45E3-075340B06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89622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E787045-EAB7-CA2C-FBBC-438ED8983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39CB5CB3-7D6E-4E7A-A164-8BFA16175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37C58814-0E03-A711-BA12-BCE1125CE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7C892F63-FD5D-3774-13E3-9A8CEBF02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99312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F5DBB05A-7642-3611-AAC2-27ED9CAF5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00A0E0A6-2766-19B9-FFA9-C7EC9C5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FEC9BEEF-9D1B-8265-8A32-D2DAEF179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49927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80F7882-6D55-1EA0-6CA1-1B6D400EA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DD9C0A8-490B-4C39-C076-7EB43A847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6C85839F-C1B3-6212-4ED8-27F751F6D8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76507C9D-7808-A608-DEA3-953584272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04D3FF8-8637-701E-B127-A27821688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2CFC6A33-A8AE-099F-7881-19FA4C62E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48626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48A580E-BC6A-FCFF-1EE3-EECA803BF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38E84671-71AA-13B7-5191-52B40BE6A9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83CDBDF3-FEAB-5165-5B2C-9E045A2ACB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5D2A53FE-A2E1-C60A-77F2-B79709B8D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F777524F-4338-ACBC-65DC-CD1B93538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02FC3C3F-3967-CC85-996A-7E0BBC79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85062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9EB63D9B-4529-EDBE-6291-4D6295178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FB04D5CA-D350-F542-D2BA-B94AA62F5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BAAF6BBD-D7D6-76F5-804B-3054F207C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C2295-728B-4EDC-BB4A-30730E5EAA7C}" type="datetimeFigureOut">
              <a:rPr lang="nb-NO" smtClean="0"/>
              <a:t>15.11.2023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E30A584-E557-54BB-2B6A-36141BF04F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4BAEC20-F4CD-F24E-B7BF-95E647DDB3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2683E-6EBA-4360-A17F-8E57FBA9F5A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63414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DEX1HXybrU&amp;t=0s" TargetMode="External"/><Relationship Id="rId2" Type="http://schemas.openxmlformats.org/officeDocument/2006/relationships/hyperlink" Target="https://www.youtube.com/watch?v=e6-TaH5bkj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ervere for data">
            <a:extLst>
              <a:ext uri="{FF2B5EF4-FFF2-40B4-BE49-F238E27FC236}">
                <a16:creationId xmlns:a16="http://schemas.microsoft.com/office/drawing/2014/main" id="{F2664F4F-1F2D-208D-9025-EA49D1E365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949F315C-3B98-E2AB-0C0A-BF665A413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nb-NO" sz="5200">
                <a:solidFill>
                  <a:srgbClr val="FFFFFF"/>
                </a:solidFill>
              </a:rPr>
              <a:t>DHCP-server og brannmur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10749D1B-3F0B-5A03-DE53-CF8A9189A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nb-NO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893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4D392C3-361C-2F53-6F51-09BB8A8B2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Bra videoer: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3780D37-EA5F-A5EC-EBD4-A2A1E66C0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>
                <a:hlinkClick r:id="rId2"/>
              </a:rPr>
              <a:t>https://www.youtube.com/watch?v=e6-TaH5bkjo</a:t>
            </a:r>
            <a:r>
              <a:rPr lang="nb-NO" dirty="0"/>
              <a:t> (DHCP </a:t>
            </a:r>
            <a:r>
              <a:rPr lang="nb-NO" dirty="0" err="1"/>
              <a:t>explained</a:t>
            </a:r>
            <a:r>
              <a:rPr lang="nb-NO" dirty="0"/>
              <a:t>)</a:t>
            </a:r>
          </a:p>
          <a:p>
            <a:r>
              <a:rPr lang="nb-NO" dirty="0">
                <a:hlinkClick r:id="rId3"/>
              </a:rPr>
              <a:t>https://www.youtube.com/watch?v=kDEX1HXybrU&amp;t=0s</a:t>
            </a:r>
            <a:r>
              <a:rPr lang="nb-NO" dirty="0"/>
              <a:t> (</a:t>
            </a:r>
            <a:r>
              <a:rPr lang="nb-NO" dirty="0" err="1"/>
              <a:t>Firewall</a:t>
            </a:r>
            <a:r>
              <a:rPr lang="nb-NO" dirty="0"/>
              <a:t> </a:t>
            </a:r>
            <a:r>
              <a:rPr lang="nb-NO" dirty="0" err="1"/>
              <a:t>explained</a:t>
            </a:r>
            <a:r>
              <a:rPr lang="nb-NO" dirty="0"/>
              <a:t>)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64786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F0885C3-B177-D20D-A4AB-40485B53C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Hotell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8690C60D-0389-F266-B2C0-008B22A4F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10790" y="1253331"/>
            <a:ext cx="6985401" cy="4351338"/>
          </a:xfrm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7DDD39EF-05FA-CAFB-FA45-CE2700352AB3}"/>
              </a:ext>
            </a:extLst>
          </p:cNvPr>
          <p:cNvSpPr txBox="1"/>
          <p:nvPr/>
        </p:nvSpPr>
        <p:spPr>
          <a:xfrm>
            <a:off x="838200" y="1487055"/>
            <a:ext cx="369210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Gjest 1:</a:t>
            </a:r>
            <a:br>
              <a:rPr lang="nb-NO" dirty="0"/>
            </a:br>
            <a:r>
              <a:rPr lang="nb-NO" dirty="0"/>
              <a:t>	«Hei, jeg tar rom 321.»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Dama:</a:t>
            </a:r>
          </a:p>
          <a:p>
            <a:r>
              <a:rPr lang="nb-NO" dirty="0"/>
              <a:t>	«Det er dessverre opptatt.»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Gjest 1:</a:t>
            </a:r>
          </a:p>
          <a:p>
            <a:r>
              <a:rPr lang="nb-NO" dirty="0"/>
              <a:t>	«Jeg tar likevel rom 321.»</a:t>
            </a:r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FEE3786F-E013-A051-D378-9CB08D2743FA}"/>
              </a:ext>
            </a:extLst>
          </p:cNvPr>
          <p:cNvSpPr txBox="1"/>
          <p:nvPr/>
        </p:nvSpPr>
        <p:spPr>
          <a:xfrm>
            <a:off x="797933" y="3616620"/>
            <a:ext cx="373236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Gjest 2:</a:t>
            </a:r>
            <a:br>
              <a:rPr lang="nb-NO" dirty="0"/>
            </a:br>
            <a:r>
              <a:rPr lang="nb-NO" dirty="0"/>
              <a:t>	«Hei, jeg tar rom 9877.»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Dama:</a:t>
            </a:r>
          </a:p>
          <a:p>
            <a:r>
              <a:rPr lang="nb-NO" dirty="0"/>
              <a:t>	«Det finnes ikke.»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Gjest 1:</a:t>
            </a:r>
          </a:p>
          <a:p>
            <a:r>
              <a:rPr lang="nb-NO" dirty="0"/>
              <a:t>	«Jeg tar likevel rom 9877.»</a:t>
            </a: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288E3AFB-5329-9F00-2D60-23E26E4B4DF7}"/>
              </a:ext>
            </a:extLst>
          </p:cNvPr>
          <p:cNvSpPr/>
          <p:nvPr/>
        </p:nvSpPr>
        <p:spPr>
          <a:xfrm>
            <a:off x="964617" y="5858329"/>
            <a:ext cx="993496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nb-NO" sz="4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Verken Gjest 1 eller 2 blir gjest på hotellet!</a:t>
            </a:r>
          </a:p>
        </p:txBody>
      </p:sp>
    </p:spTree>
    <p:extLst>
      <p:ext uri="{BB962C8B-B14F-4D97-AF65-F5344CB8AC3E}">
        <p14:creationId xmlns:p14="http://schemas.microsoft.com/office/powerpoint/2010/main" val="231420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890EC5B2-B119-803F-12D3-39C95AA28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nb-NO" sz="5400"/>
              <a:t>Statisk IP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2E97CC3-C3B8-DF2D-5816-1819711D1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208270" cy="3320668"/>
          </a:xfrm>
        </p:spPr>
        <p:txBody>
          <a:bodyPr>
            <a:noAutofit/>
          </a:bodyPr>
          <a:lstStyle/>
          <a:p>
            <a:r>
              <a:rPr lang="nb-NO" dirty="0"/>
              <a:t>Du bestemmer IP-adressen</a:t>
            </a:r>
          </a:p>
          <a:p>
            <a:r>
              <a:rPr lang="nb-NO" dirty="0"/>
              <a:t>Oppsett på din PC.</a:t>
            </a:r>
          </a:p>
          <a:p>
            <a:r>
              <a:rPr lang="nb-NO" dirty="0"/>
              <a:t>Analogi: Hotell</a:t>
            </a:r>
          </a:p>
          <a:p>
            <a:pPr lvl="1"/>
            <a:r>
              <a:rPr lang="nb-NO" sz="2800" dirty="0"/>
              <a:t>«Hei, jeg tar rom 321.»</a:t>
            </a:r>
          </a:p>
          <a:p>
            <a:r>
              <a:rPr lang="nb-NO" dirty="0"/>
              <a:t>Fast IP-adresse</a:t>
            </a:r>
          </a:p>
          <a:p>
            <a:r>
              <a:rPr lang="nb-NO" dirty="0"/>
              <a:t>Fordel: IP -&gt; domene</a:t>
            </a:r>
          </a:p>
          <a:p>
            <a:pPr lvl="1"/>
            <a:r>
              <a:rPr lang="nb-NO" sz="2800" dirty="0"/>
              <a:t>192.168.35.28 -&gt; </a:t>
            </a:r>
            <a:r>
              <a:rPr lang="nb-NO" sz="2800" dirty="0" err="1"/>
              <a:t>jens.ima</a:t>
            </a:r>
            <a:endParaRPr lang="nb-NO" sz="2800" dirty="0"/>
          </a:p>
          <a:p>
            <a:r>
              <a:rPr lang="nb-NO" dirty="0"/>
              <a:t>Bakdel: IP-konflikt</a:t>
            </a:r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CE76A32B-4F02-2AF4-14F0-E255070E05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122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66479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70B99769-6A46-6F61-00AD-069FD081F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nb-NO" sz="5400"/>
              <a:t>Dynamisk IP	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606AA54-9B1D-E64E-650F-F6D0F851B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5203728" cy="3969258"/>
          </a:xfrm>
        </p:spPr>
        <p:txBody>
          <a:bodyPr anchor="t">
            <a:noAutofit/>
          </a:bodyPr>
          <a:lstStyle/>
          <a:p>
            <a:r>
              <a:rPr lang="nb-NO" sz="3200" dirty="0"/>
              <a:t>PC får IP fra DHCP-server</a:t>
            </a:r>
          </a:p>
          <a:p>
            <a:r>
              <a:rPr lang="nb-NO" sz="3200" dirty="0"/>
              <a:t>DHCP = </a:t>
            </a:r>
            <a:r>
              <a:rPr lang="nb-NO" sz="3200" dirty="0" err="1"/>
              <a:t>Dynamic</a:t>
            </a:r>
            <a:r>
              <a:rPr lang="nb-NO" sz="3200" dirty="0"/>
              <a:t> Host </a:t>
            </a:r>
            <a:r>
              <a:rPr lang="nb-NO" sz="3200" dirty="0" err="1"/>
              <a:t>Configuration</a:t>
            </a:r>
            <a:r>
              <a:rPr lang="nb-NO" sz="3200" dirty="0"/>
              <a:t> </a:t>
            </a:r>
            <a:r>
              <a:rPr lang="nb-NO" sz="3200" dirty="0" err="1"/>
              <a:t>Protocol</a:t>
            </a:r>
            <a:endParaRPr lang="nb-NO" sz="3200" dirty="0"/>
          </a:p>
          <a:p>
            <a:r>
              <a:rPr lang="nb-NO" sz="3200" dirty="0"/>
              <a:t>Hotell: Resepsjonisten tildeler rom.</a:t>
            </a:r>
          </a:p>
          <a:p>
            <a:r>
              <a:rPr lang="nb-NO" sz="3200" dirty="0"/>
              <a:t>Åpne </a:t>
            </a:r>
            <a:r>
              <a:rPr lang="nb-NO" sz="3200" dirty="0" err="1"/>
              <a:t>cmd</a:t>
            </a:r>
            <a:r>
              <a:rPr lang="nb-NO" sz="3200" dirty="0"/>
              <a:t>:</a:t>
            </a:r>
          </a:p>
          <a:p>
            <a:pPr lvl="1"/>
            <a:r>
              <a:rPr lang="nb-NO" sz="2800" dirty="0"/>
              <a:t>Skriv </a:t>
            </a:r>
            <a:r>
              <a:rPr lang="nb-NO" sz="2800" dirty="0" err="1"/>
              <a:t>ipconfig</a:t>
            </a:r>
            <a:r>
              <a:rPr lang="nb-NO" sz="2800" dirty="0"/>
              <a:t> /all</a:t>
            </a:r>
          </a:p>
          <a:p>
            <a:pPr lvl="1"/>
            <a:r>
              <a:rPr lang="nb-NO" sz="2800" dirty="0"/>
              <a:t>Ser du «DHCP </a:t>
            </a:r>
            <a:r>
              <a:rPr lang="nb-NO" sz="2800" dirty="0" err="1"/>
              <a:t>enabled</a:t>
            </a:r>
            <a:r>
              <a:rPr lang="nb-NO" sz="2800" dirty="0"/>
              <a:t>»?</a:t>
            </a:r>
          </a:p>
          <a:p>
            <a:endParaRPr lang="nb-NO" sz="3200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0822B0C7-9BFC-0067-9BB7-B126B3CDA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7337" y="640080"/>
            <a:ext cx="4942389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666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81AD180-D3CB-BEA0-D40A-8C65F0737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Leie av IP-adresse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F328DBFD-B2AE-385D-7EEA-97434BC39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1079" y="1765444"/>
            <a:ext cx="11477358" cy="663431"/>
          </a:xfrm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5C090305-E5C4-9F6B-73FD-F6A92416DF68}"/>
              </a:ext>
            </a:extLst>
          </p:cNvPr>
          <p:cNvSpPr txBox="1"/>
          <p:nvPr/>
        </p:nvSpPr>
        <p:spPr>
          <a:xfrm>
            <a:off x="838200" y="2929812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2800" dirty="0"/>
              <a:t>Før lease </a:t>
            </a:r>
            <a:r>
              <a:rPr lang="nb-NO" sz="2800" dirty="0" err="1"/>
              <a:t>expires</a:t>
            </a:r>
            <a:r>
              <a:rPr lang="nb-NO" sz="2800" dirty="0"/>
              <a:t>:</a:t>
            </a:r>
            <a:br>
              <a:rPr lang="nb-NO" sz="2800" dirty="0"/>
            </a:br>
            <a:r>
              <a:rPr lang="nb-NO" sz="2800" dirty="0"/>
              <a:t>	PC-en spør om å få ha den lenger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2800" dirty="0"/>
              <a:t>Hvis PC-en din forsvinner hjem, tilbake på skolen neste dag?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2800" dirty="0"/>
              <a:t>PC-en din beholder </a:t>
            </a:r>
            <a:r>
              <a:rPr lang="nb-NO" sz="2800" dirty="0" err="1"/>
              <a:t>ip</a:t>
            </a:r>
            <a:r>
              <a:rPr lang="nb-NO" sz="2800" dirty="0"/>
              <a:t> hvis?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b-NO" sz="2800" dirty="0"/>
              <a:t>Du er tilbake på skolen før lease går ut.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b-NO" sz="2800" dirty="0"/>
              <a:t>Ellers?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nb-NO" sz="2800" dirty="0"/>
              <a:t>Ny IP</a:t>
            </a:r>
          </a:p>
        </p:txBody>
      </p:sp>
    </p:spTree>
    <p:extLst>
      <p:ext uri="{BB962C8B-B14F-4D97-AF65-F5344CB8AC3E}">
        <p14:creationId xmlns:p14="http://schemas.microsoft.com/office/powerpoint/2010/main" val="33998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16D70342-3E51-A28C-8A6C-A9C665087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nb-NO" sz="3700" dirty="0"/>
              <a:t>Hvorfor leie av IP? Hvorfor ikke ha din IP FOREVER?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4F0E809-F726-1476-CB51-CB44830D9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nb-NO" sz="4000" dirty="0"/>
              <a:t>Kontroll med hvilke IP-adresser som brukes</a:t>
            </a:r>
          </a:p>
          <a:p>
            <a:r>
              <a:rPr lang="nb-NO" sz="4000" dirty="0"/>
              <a:t>Unngår å gå tom for ledige IP-adresser.</a:t>
            </a:r>
          </a:p>
        </p:txBody>
      </p:sp>
      <p:pic>
        <p:nvPicPr>
          <p:cNvPr id="5" name="Picture 4" descr="Bokser for spørsmåls tegn">
            <a:extLst>
              <a:ext uri="{FF2B5EF4-FFF2-40B4-BE49-F238E27FC236}">
                <a16:creationId xmlns:a16="http://schemas.microsoft.com/office/drawing/2014/main" id="{1F01FE80-BA74-6561-0E75-DEE00336B9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29" r="22715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194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FE1EC756-41E9-4FD6-AD48-EF46A2813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66F6371-9EA5-9354-29DC-1D07B921F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3374F6CE-B975-7707-2AE3-D8F1C6CEB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5" y="307447"/>
            <a:ext cx="10693884" cy="1109932"/>
          </a:xfrm>
        </p:spPr>
        <p:txBody>
          <a:bodyPr>
            <a:normAutofit/>
          </a:bodyPr>
          <a:lstStyle/>
          <a:p>
            <a:r>
              <a:rPr lang="nb-NO" sz="4000"/>
              <a:t>DHCP kombinert med reserverte IP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44105C9-DD6C-8965-7859-4B8164AB6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2750" y="2357888"/>
            <a:ext cx="4693129" cy="3902635"/>
          </a:xfrm>
        </p:spPr>
        <p:txBody>
          <a:bodyPr anchor="ctr">
            <a:normAutofit/>
          </a:bodyPr>
          <a:lstStyle/>
          <a:p>
            <a:r>
              <a:rPr lang="nb-NO" sz="4000" dirty="0"/>
              <a:t>DHCP på, men noen PC-er har fast IP.</a:t>
            </a:r>
          </a:p>
          <a:p>
            <a:endParaRPr lang="nb-NO" sz="4000" dirty="0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3BBFC57A-78BE-ED00-F99A-2CD6F09DA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239" y="2357888"/>
            <a:ext cx="6068272" cy="371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8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9D768B77-8742-43A0-AF16-6AC4D378E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8B13CA8-CBEA-4805-955D-CEBE32236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17490" cy="5486399"/>
          </a:xfrm>
          <a:prstGeom prst="rect">
            <a:avLst/>
          </a:prstGeom>
          <a:ln>
            <a:noFill/>
          </a:ln>
          <a:effectLst>
            <a:outerShdw blurRad="393700" dist="127000" dir="5400000" sx="95000" sy="95000" algn="t" rotWithShape="0">
              <a:srgbClr val="000000">
                <a:alpha val="3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6C31FC1C-0079-6C45-5204-74C523E4B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22" y="813574"/>
            <a:ext cx="3549008" cy="12912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Dørvakt</a:t>
            </a:r>
            <a:r>
              <a:rPr lang="en-US" sz="4000" dirty="0"/>
              <a:t> </a:t>
            </a:r>
            <a:r>
              <a:rPr lang="en-US" sz="4000" dirty="0" err="1"/>
              <a:t>til</a:t>
            </a:r>
            <a:r>
              <a:rPr lang="en-US" sz="4000" dirty="0"/>
              <a:t> </a:t>
            </a:r>
            <a:r>
              <a:rPr lang="en-US" sz="4000" dirty="0" err="1"/>
              <a:t>en</a:t>
            </a:r>
            <a:r>
              <a:rPr lang="en-US" sz="4000" dirty="0"/>
              <a:t> </a:t>
            </a:r>
            <a:r>
              <a:rPr lang="en-US" sz="4000" dirty="0" err="1"/>
              <a:t>eksklusiv</a:t>
            </a:r>
            <a:r>
              <a:rPr lang="en-US" sz="4000" dirty="0"/>
              <a:t> </a:t>
            </a:r>
            <a:r>
              <a:rPr lang="en-US" sz="4000" dirty="0" err="1"/>
              <a:t>klubb</a:t>
            </a:r>
            <a:r>
              <a:rPr lang="en-US" sz="4000" dirty="0"/>
              <a:t>!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F94476DE-5FC9-CF26-F46B-F3492C1280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9458"/>
          <a:stretch/>
        </p:blipFill>
        <p:spPr>
          <a:xfrm>
            <a:off x="4617490" y="1"/>
            <a:ext cx="7574510" cy="6858000"/>
          </a:xfrm>
          <a:prstGeom prst="rect">
            <a:avLst/>
          </a:prstGeom>
          <a:effectLst>
            <a:outerShdw blurRad="254000" dist="190500" dir="5580000" sx="90000" sy="9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6" name="Tittel 1">
            <a:extLst>
              <a:ext uri="{FF2B5EF4-FFF2-40B4-BE49-F238E27FC236}">
                <a16:creationId xmlns:a16="http://schemas.microsoft.com/office/drawing/2014/main" id="{36432887-AA79-F155-D262-6FCE80728AE6}"/>
              </a:ext>
            </a:extLst>
          </p:cNvPr>
          <p:cNvSpPr txBox="1">
            <a:spLocks/>
          </p:cNvSpPr>
          <p:nvPr/>
        </p:nvSpPr>
        <p:spPr>
          <a:xfrm>
            <a:off x="166255" y="2800349"/>
            <a:ext cx="4174836" cy="231659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Hva</a:t>
            </a:r>
            <a:r>
              <a:rPr lang="en-US" sz="4000" dirty="0"/>
              <a:t> </a:t>
            </a:r>
            <a:r>
              <a:rPr lang="en-US" sz="4000" dirty="0" err="1"/>
              <a:t>representerer</a:t>
            </a:r>
            <a:r>
              <a:rPr lang="en-US" sz="4000" dirty="0"/>
              <a:t>:</a:t>
            </a:r>
            <a:br>
              <a:rPr lang="en-US" sz="4000" dirty="0"/>
            </a:b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00" dirty="0" err="1"/>
              <a:t>Innsiden</a:t>
            </a:r>
            <a:r>
              <a:rPr lang="en-US" sz="3800" dirty="0"/>
              <a:t> av </a:t>
            </a:r>
            <a:r>
              <a:rPr lang="en-US" sz="3800" dirty="0" err="1"/>
              <a:t>klubben</a:t>
            </a:r>
            <a:endParaRPr lang="en-US" sz="3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00" dirty="0" err="1"/>
              <a:t>Utsiden</a:t>
            </a:r>
            <a:r>
              <a:rPr lang="en-US" sz="3800" dirty="0"/>
              <a:t> av </a:t>
            </a:r>
            <a:r>
              <a:rPr lang="en-US" sz="3800" dirty="0" err="1"/>
              <a:t>klubben</a:t>
            </a:r>
            <a:endParaRPr lang="en-US" sz="3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00" dirty="0" err="1"/>
              <a:t>Dørvakta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127476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CC4568BB-AC13-42CB-FF03-C16E0217C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nb-NO" sz="4000">
                <a:solidFill>
                  <a:srgbClr val="FFFFFF"/>
                </a:solidFill>
              </a:rPr>
              <a:t>Brannmur (Firewall)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8479C60-C6A5-2A88-6975-BF48763DB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695" y="649480"/>
            <a:ext cx="7694996" cy="5546047"/>
          </a:xfrm>
        </p:spPr>
        <p:txBody>
          <a:bodyPr anchor="ctr">
            <a:normAutofit/>
          </a:bodyPr>
          <a:lstStyle/>
          <a:p>
            <a:r>
              <a:rPr lang="nb-NO" sz="3200" dirty="0"/>
              <a:t>Inngangskontroll til klubben</a:t>
            </a:r>
          </a:p>
          <a:p>
            <a:r>
              <a:rPr lang="nb-NO" sz="3200" dirty="0"/>
              <a:t>Klubben -&gt; Vårt LAN (f.eks. skolenettverket)</a:t>
            </a:r>
          </a:p>
          <a:p>
            <a:r>
              <a:rPr lang="nb-NO" sz="3200" dirty="0"/>
              <a:t>Regler for nettverkstrafikk</a:t>
            </a:r>
          </a:p>
          <a:p>
            <a:pPr lvl="1"/>
            <a:r>
              <a:rPr lang="nb-NO" sz="3200" dirty="0"/>
              <a:t>F.eks. datapakke fra Nord-Korea slipper ikke gjennom brannmuren!</a:t>
            </a:r>
          </a:p>
          <a:p>
            <a:r>
              <a:rPr lang="nb-NO" sz="3200" dirty="0"/>
              <a:t>Beskyttelse nettverket mot:</a:t>
            </a:r>
          </a:p>
          <a:p>
            <a:pPr lvl="1"/>
            <a:r>
              <a:rPr lang="nb-NO" sz="3200" b="0" i="0" dirty="0">
                <a:effectLst/>
                <a:latin typeface="Söhne"/>
              </a:rPr>
              <a:t>uønsket eller skadelig trafikk</a:t>
            </a:r>
          </a:p>
          <a:p>
            <a:pPr lvl="1"/>
            <a:r>
              <a:rPr lang="nb-NO" sz="3200" dirty="0">
                <a:latin typeface="Söhne"/>
              </a:rPr>
              <a:t>cyberangrep</a:t>
            </a:r>
          </a:p>
          <a:p>
            <a:pPr lvl="1"/>
            <a:r>
              <a:rPr lang="nb-NO" sz="3200" b="0" i="0" dirty="0" err="1">
                <a:effectLst/>
                <a:latin typeface="Söhne"/>
              </a:rPr>
              <a:t>hackingforsøk</a:t>
            </a:r>
            <a:endParaRPr lang="nb-NO" sz="3200" dirty="0"/>
          </a:p>
        </p:txBody>
      </p:sp>
    </p:spTree>
    <p:extLst>
      <p:ext uri="{BB962C8B-B14F-4D97-AF65-F5344CB8AC3E}">
        <p14:creationId xmlns:p14="http://schemas.microsoft.com/office/powerpoint/2010/main" val="2805803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339</Words>
  <Application>Microsoft Office PowerPoint</Application>
  <PresentationFormat>Widescreen</PresentationFormat>
  <Paragraphs>58</Paragraphs>
  <Slides>10</Slides>
  <Notes>0</Notes>
  <HiddenSlides>0</HiddenSlides>
  <MMClips>1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Söhne</vt:lpstr>
      <vt:lpstr>Office-tema</vt:lpstr>
      <vt:lpstr>DHCP-server og brannmur</vt:lpstr>
      <vt:lpstr>Hotell</vt:lpstr>
      <vt:lpstr>Statisk IP</vt:lpstr>
      <vt:lpstr>Dynamisk IP </vt:lpstr>
      <vt:lpstr>Leie av IP-adresse</vt:lpstr>
      <vt:lpstr>Hvorfor leie av IP? Hvorfor ikke ha din IP FOREVER?</vt:lpstr>
      <vt:lpstr>DHCP kombinert med reserverte IP</vt:lpstr>
      <vt:lpstr>Dørvakt til en eksklusiv klubb!</vt:lpstr>
      <vt:lpstr>Brannmur (Firewall)</vt:lpstr>
      <vt:lpstr>Bra videoer:</vt:lpstr>
    </vt:vector>
  </TitlesOfParts>
  <Company>Viken fylkeskommune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DHCP-server og brannmur</dc:title>
  <dc:creator>Kaare Erlend Jørgensen</dc:creator>
  <cp:lastModifiedBy>Kaare Erlend Jørgensen</cp:lastModifiedBy>
  <cp:revision>1</cp:revision>
  <dcterms:created xsi:type="dcterms:W3CDTF">2023-11-15T07:40:06Z</dcterms:created>
  <dcterms:modified xsi:type="dcterms:W3CDTF">2023-11-15T10:12:37Z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6768ce0-ceaf-4778-8ab1-e65d26fe9939_Enabled">
    <vt:lpwstr>true</vt:lpwstr>
  </property>
  <property fmtid="{D5CDD505-2E9C-101B-9397-08002B2CF9AE}" pid="3" name="MSIP_Label_06768ce0-ceaf-4778-8ab1-e65d26fe9939_SetDate">
    <vt:lpwstr>2023-11-15T07:44:42Z</vt:lpwstr>
  </property>
  <property fmtid="{D5CDD505-2E9C-101B-9397-08002B2CF9AE}" pid="4" name="MSIP_Label_06768ce0-ceaf-4778-8ab1-e65d26fe9939_Method">
    <vt:lpwstr>Standard</vt:lpwstr>
  </property>
  <property fmtid="{D5CDD505-2E9C-101B-9397-08002B2CF9AE}" pid="5" name="MSIP_Label_06768ce0-ceaf-4778-8ab1-e65d26fe9939_Name">
    <vt:lpwstr>Begrenset - PROD</vt:lpwstr>
  </property>
  <property fmtid="{D5CDD505-2E9C-101B-9397-08002B2CF9AE}" pid="6" name="MSIP_Label_06768ce0-ceaf-4778-8ab1-e65d26fe9939_SiteId">
    <vt:lpwstr>3d50ddd4-00a1-4ab7-9788-decf14a8728f</vt:lpwstr>
  </property>
  <property fmtid="{D5CDD505-2E9C-101B-9397-08002B2CF9AE}" pid="7" name="MSIP_Label_06768ce0-ceaf-4778-8ab1-e65d26fe9939_ActionId">
    <vt:lpwstr>dc36cc98-ff34-4fd0-87a5-1b43e64d8341</vt:lpwstr>
  </property>
  <property fmtid="{D5CDD505-2E9C-101B-9397-08002B2CF9AE}" pid="8" name="MSIP_Label_06768ce0-ceaf-4778-8ab1-e65d26fe9939_ContentBits">
    <vt:lpwstr>0</vt:lpwstr>
  </property>
</Properties>
</file>

<file path=docProps/thumbnail.jpeg>
</file>